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74" r:id="rId2"/>
    <p:sldId id="375" r:id="rId3"/>
    <p:sldId id="376" r:id="rId4"/>
    <p:sldId id="377" r:id="rId5"/>
    <p:sldId id="378" r:id="rId6"/>
    <p:sldId id="257" r:id="rId7"/>
    <p:sldId id="262" r:id="rId8"/>
    <p:sldId id="263" r:id="rId9"/>
    <p:sldId id="258" r:id="rId10"/>
    <p:sldId id="259" r:id="rId11"/>
    <p:sldId id="260" r:id="rId12"/>
    <p:sldId id="290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293" r:id="rId33"/>
    <p:sldId id="308" r:id="rId34"/>
    <p:sldId id="285" r:id="rId35"/>
    <p:sldId id="295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6" r:id="rId66"/>
    <p:sldId id="339" r:id="rId67"/>
    <p:sldId id="340" r:id="rId68"/>
    <p:sldId id="337" r:id="rId69"/>
    <p:sldId id="342" r:id="rId70"/>
    <p:sldId id="341" r:id="rId71"/>
    <p:sldId id="343" r:id="rId72"/>
    <p:sldId id="345" r:id="rId73"/>
    <p:sldId id="356" r:id="rId74"/>
    <p:sldId id="357" r:id="rId75"/>
    <p:sldId id="358" r:id="rId76"/>
    <p:sldId id="359" r:id="rId77"/>
    <p:sldId id="355" r:id="rId78"/>
    <p:sldId id="373" r:id="rId79"/>
    <p:sldId id="347" r:id="rId80"/>
    <p:sldId id="360" r:id="rId81"/>
    <p:sldId id="349" r:id="rId82"/>
    <p:sldId id="361" r:id="rId83"/>
    <p:sldId id="369" r:id="rId84"/>
    <p:sldId id="350" r:id="rId85"/>
    <p:sldId id="362" r:id="rId86"/>
    <p:sldId id="363" r:id="rId87"/>
    <p:sldId id="364" r:id="rId88"/>
    <p:sldId id="365" r:id="rId89"/>
    <p:sldId id="351" r:id="rId90"/>
    <p:sldId id="366" r:id="rId91"/>
    <p:sldId id="352" r:id="rId92"/>
    <p:sldId id="367" r:id="rId93"/>
    <p:sldId id="368" r:id="rId94"/>
    <p:sldId id="353" r:id="rId95"/>
    <p:sldId id="371" r:id="rId96"/>
    <p:sldId id="370" r:id="rId97"/>
    <p:sldId id="372" r:id="rId98"/>
    <p:sldId id="380" r:id="rId99"/>
    <p:sldId id="387" r:id="rId100"/>
    <p:sldId id="381" r:id="rId101"/>
    <p:sldId id="382" r:id="rId102"/>
    <p:sldId id="385" r:id="rId103"/>
    <p:sldId id="384" r:id="rId104"/>
    <p:sldId id="386" r:id="rId105"/>
    <p:sldId id="383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378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  <p14:sldId id="29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6"/>
            <p14:sldId id="3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556" autoAdjust="0"/>
  </p:normalViewPr>
  <p:slideViewPr>
    <p:cSldViewPr snapToGrid="0" snapToObjects="1">
      <p:cViewPr>
        <p:scale>
          <a:sx n="65" d="100"/>
          <a:sy n="65" d="100"/>
        </p:scale>
        <p:origin x="-2784" y="-5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handoutMaster" Target="handoutMasters/handout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6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  <a:p>
            <a:r>
              <a:rPr lang="en-US" dirty="0" smtClean="0"/>
              <a:t>Read</a:t>
            </a:r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Chess computer</a:t>
            </a: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 descr="re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91" y="2380344"/>
            <a:ext cx="54864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880" y="5668612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X[0] (feature variable)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189650" y="3909964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 (target variable)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/>
          <a:lstStyle/>
          <a:p>
            <a:r>
              <a:rPr lang="en-US" dirty="0" smtClean="0"/>
              <a:t>Advanced theory 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smtClean="0"/>
              <a:t>Deep learning / Artificial neural networks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</a:t>
            </a:r>
            <a:r>
              <a:rPr lang="en-US" smtClean="0"/>
              <a:t>core learning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577337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scaling</a:t>
            </a:r>
          </a:p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(“normalization”)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821"/>
            <a:ext cx="8229600" cy="3902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summary: By the end of Sunday,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should be able to perform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basic ML tasks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0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nested-cv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4662"/>
          <a:stretch/>
        </p:blipFill>
        <p:spPr>
          <a:xfrm>
            <a:off x="1682970" y="809625"/>
            <a:ext cx="5651279" cy="53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3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</a:t>
            </a:r>
            <a:r>
              <a:rPr lang="en-US" dirty="0" smtClean="0"/>
              <a:t>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4274</Words>
  <Application>Microsoft Macintosh PowerPoint</Application>
  <PresentationFormat>On-screen Show (4:3)</PresentationFormat>
  <Paragraphs>752</Paragraphs>
  <Slides>105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Machine Learning in Python with scikit-learn</vt:lpstr>
      <vt:lpstr>Who am I?</vt:lpstr>
      <vt:lpstr>What you will learn</vt:lpstr>
      <vt:lpstr>What you won’t learn</vt:lpstr>
      <vt:lpstr>In summary: By the end of Sunday,  you should be able to perform  basic ML tasks in Python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K-Nearest Neighbors</vt:lpstr>
      <vt:lpstr>Day 1 Session</vt:lpstr>
      <vt:lpstr>Supervised Workflow</vt:lpstr>
      <vt:lpstr>Supervised Workflow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Nested CV</vt:lpstr>
      <vt:lpstr>Day 2 Session</vt:lpstr>
      <vt:lpstr>Learning Curves</vt:lpstr>
      <vt:lpstr>Model Complexity</vt:lpstr>
      <vt:lpstr>Grid Search</vt:lpstr>
      <vt:lpstr>Day 2 Session</vt:lpstr>
      <vt:lpstr>Pipelines</vt:lpstr>
      <vt:lpstr>Pipelines &amp; Cross Validation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265</cp:revision>
  <dcterms:created xsi:type="dcterms:W3CDTF">2016-07-07T06:14:25Z</dcterms:created>
  <dcterms:modified xsi:type="dcterms:W3CDTF">2016-10-28T08:45:22Z</dcterms:modified>
</cp:coreProperties>
</file>